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AA49F-7C76-42A3-978F-42E7AC8D8F30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1BF67-FBE0-4820-AB7B-3CB5A0A325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AA49F-7C76-42A3-978F-42E7AC8D8F30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1BF67-FBE0-4820-AB7B-3CB5A0A325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AA49F-7C76-42A3-978F-42E7AC8D8F30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1BF67-FBE0-4820-AB7B-3CB5A0A325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AA49F-7C76-42A3-978F-42E7AC8D8F30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1BF67-FBE0-4820-AB7B-3CB5A0A325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AA49F-7C76-42A3-978F-42E7AC8D8F30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1BF67-FBE0-4820-AB7B-3CB5A0A325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AA49F-7C76-42A3-978F-42E7AC8D8F30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1BF67-FBE0-4820-AB7B-3CB5A0A325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AA49F-7C76-42A3-978F-42E7AC8D8F30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1BF67-FBE0-4820-AB7B-3CB5A0A325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AA49F-7C76-42A3-978F-42E7AC8D8F30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1BF67-FBE0-4820-AB7B-3CB5A0A325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AA49F-7C76-42A3-978F-42E7AC8D8F30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1BF67-FBE0-4820-AB7B-3CB5A0A325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AA49F-7C76-42A3-978F-42E7AC8D8F30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1BF67-FBE0-4820-AB7B-3CB5A0A3256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AA49F-7C76-42A3-978F-42E7AC8D8F30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91BF67-FBE0-4820-AB7B-3CB5A0A3256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4491BF67-FBE0-4820-AB7B-3CB5A0A3256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E9AA49F-7C76-42A3-978F-42E7AC8D8F30}" type="datetimeFigureOut">
              <a:rPr lang="en-US" smtClean="0"/>
              <a:t>3/20/2017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Senior Exit Interview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7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Myungjo Std M" pitchFamily="18" charset="-128"/>
                <a:ea typeface="Adobe Myungjo Std M" pitchFamily="18" charset="-128"/>
              </a:rPr>
              <a:t>Deysi</a:t>
            </a:r>
            <a:r>
              <a:rPr lang="en-US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Myungjo Std M" pitchFamily="18" charset="-128"/>
                <a:ea typeface="Adobe Myungjo Std M" pitchFamily="18" charset="-128"/>
              </a:rPr>
              <a:t> Corona Lemus </a:t>
            </a:r>
            <a:endParaRPr lang="en-US" sz="2700" dirty="0">
              <a:solidFill>
                <a:schemeClr val="tx1">
                  <a:lumMod val="95000"/>
                  <a:lumOff val="5000"/>
                </a:schemeClr>
              </a:solidFill>
              <a:latin typeface="Adobe Myungjo Std M" pitchFamily="18" charset="-128"/>
              <a:ea typeface="Adobe Myungjo Std M" pitchFamily="18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77591"/>
            <a:ext cx="2895600" cy="2895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748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About Me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600200"/>
            <a:ext cx="7086599" cy="4800600"/>
          </a:xfrm>
        </p:spPr>
        <p:txBody>
          <a:bodyPr>
            <a:normAutofit/>
          </a:bodyPr>
          <a:lstStyle/>
          <a:p>
            <a:r>
              <a:rPr lang="en-US" sz="2300" dirty="0" smtClean="0">
                <a:latin typeface="Adobe Devanagari" pitchFamily="18" charset="0"/>
                <a:cs typeface="Adobe Devanagari" pitchFamily="18" charset="0"/>
              </a:rPr>
              <a:t>I was born in </a:t>
            </a:r>
            <a:r>
              <a:rPr lang="en-US" sz="2300" dirty="0" err="1" smtClean="0">
                <a:latin typeface="Adobe Devanagari" pitchFamily="18" charset="0"/>
                <a:cs typeface="Adobe Devanagari" pitchFamily="18" charset="0"/>
              </a:rPr>
              <a:t>Puruandiro</a:t>
            </a:r>
            <a:r>
              <a:rPr lang="en-US" sz="2300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300" dirty="0" err="1" smtClean="0">
                <a:latin typeface="Adobe Devanagari" pitchFamily="18" charset="0"/>
                <a:cs typeface="Adobe Devanagari" pitchFamily="18" charset="0"/>
              </a:rPr>
              <a:t>Michoacan</a:t>
            </a:r>
            <a:r>
              <a:rPr lang="en-US" sz="2300" dirty="0" smtClean="0">
                <a:latin typeface="Adobe Devanagari" pitchFamily="18" charset="0"/>
                <a:cs typeface="Adobe Devanagari" pitchFamily="18" charset="0"/>
              </a:rPr>
              <a:t>, Mexico in 1998</a:t>
            </a:r>
          </a:p>
          <a:p>
            <a:r>
              <a:rPr lang="en-US" sz="2300" dirty="0" smtClean="0">
                <a:latin typeface="Adobe Devanagari" pitchFamily="18" charset="0"/>
                <a:cs typeface="Adobe Devanagari" pitchFamily="18" charset="0"/>
              </a:rPr>
              <a:t>I have an older sister and a baby brother </a:t>
            </a:r>
          </a:p>
          <a:p>
            <a:r>
              <a:rPr lang="en-US" sz="2300" dirty="0" smtClean="0">
                <a:latin typeface="Adobe Devanagari" pitchFamily="18" charset="0"/>
                <a:cs typeface="Adobe Devanagari" pitchFamily="18" charset="0"/>
              </a:rPr>
              <a:t>Jobs</a:t>
            </a:r>
          </a:p>
          <a:p>
            <a:pPr lvl="1"/>
            <a:r>
              <a:rPr lang="en-US" sz="2300" dirty="0" err="1" smtClean="0">
                <a:latin typeface="Adobe Devanagari" pitchFamily="18" charset="0"/>
                <a:cs typeface="Adobe Devanagari" pitchFamily="18" charset="0"/>
              </a:rPr>
              <a:t>McDermont</a:t>
            </a:r>
            <a:r>
              <a:rPr lang="en-US" sz="2300" dirty="0" smtClean="0">
                <a:latin typeface="Adobe Devanagari" pitchFamily="18" charset="0"/>
                <a:cs typeface="Adobe Devanagari" pitchFamily="18" charset="0"/>
              </a:rPr>
              <a:t> Field House </a:t>
            </a:r>
          </a:p>
          <a:p>
            <a:pPr lvl="1"/>
            <a:r>
              <a:rPr lang="en-US" sz="2300" dirty="0" smtClean="0">
                <a:latin typeface="Adobe Devanagari" pitchFamily="18" charset="0"/>
                <a:cs typeface="Adobe Devanagari" pitchFamily="18" charset="0"/>
              </a:rPr>
              <a:t>Fields </a:t>
            </a:r>
          </a:p>
          <a:p>
            <a:r>
              <a:rPr lang="en-US" sz="2300" dirty="0" smtClean="0">
                <a:latin typeface="Adobe Devanagari" pitchFamily="18" charset="0"/>
                <a:cs typeface="Adobe Devanagari" pitchFamily="18" charset="0"/>
              </a:rPr>
              <a:t>My parents are both field workers </a:t>
            </a:r>
          </a:p>
          <a:p>
            <a:r>
              <a:rPr lang="en-US" sz="2300" dirty="0" smtClean="0">
                <a:latin typeface="Adobe Devanagari" pitchFamily="18" charset="0"/>
                <a:cs typeface="Adobe Devanagari" pitchFamily="18" charset="0"/>
              </a:rPr>
              <a:t>Personal Challenge: Finding out I was pregnant </a:t>
            </a:r>
          </a:p>
          <a:p>
            <a:endParaRPr lang="en-US" sz="2300" dirty="0" smtClean="0">
              <a:latin typeface="Adobe Devanagari" pitchFamily="18" charset="0"/>
              <a:cs typeface="Adobe Devanagari" pitchFamily="18" charset="0"/>
            </a:endParaRPr>
          </a:p>
          <a:p>
            <a:pPr marL="114300" indent="0">
              <a:buNone/>
            </a:pPr>
            <a:r>
              <a:rPr lang="en-US" sz="2300" dirty="0" smtClean="0"/>
              <a:t> </a:t>
            </a:r>
            <a:endParaRPr lang="en-US" sz="23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451" y="2209800"/>
            <a:ext cx="1934307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549649"/>
            <a:ext cx="2743200" cy="2123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996" y="2057400"/>
            <a:ext cx="1822455" cy="2038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190" y="0"/>
            <a:ext cx="20574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441" y="4502220"/>
            <a:ext cx="1905560" cy="1898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898" y="4464676"/>
            <a:ext cx="1862543" cy="2293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1554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School Experience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smtClean="0"/>
              <a:t>Clubs </a:t>
            </a:r>
          </a:p>
          <a:p>
            <a:r>
              <a:rPr lang="en-US" dirty="0" smtClean="0"/>
              <a:t>Spanish Honors Society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My Voice Club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Art Club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Soccer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Personal Challenge: Finding out I was pregnant made me</a:t>
            </a:r>
          </a:p>
          <a:p>
            <a:pPr marL="1143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 miss a lot of school and fall behind in my classes 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Something I learned about myself is not to give up when</a:t>
            </a:r>
          </a:p>
          <a:p>
            <a:pPr marL="114300" indent="0">
              <a:spcBef>
                <a:spcPts val="0"/>
              </a:spcBef>
              <a:buNone/>
            </a:pPr>
            <a:r>
              <a:rPr lang="en-US" dirty="0" smtClean="0"/>
              <a:t>I’m almost there and keep on trying to do better for my little one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760" y="152400"/>
            <a:ext cx="19431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4771936"/>
            <a:ext cx="2717800" cy="2038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356" y="3002050"/>
            <a:ext cx="170497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826000"/>
            <a:ext cx="1524000" cy="203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29" y="4826000"/>
            <a:ext cx="1488215" cy="1984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5893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Job Shadow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 smtClean="0"/>
              <a:t>I Job Shadowed Dora Espinoza from Sierra Valley Rehab Center in Porterville </a:t>
            </a:r>
          </a:p>
          <a:p>
            <a:r>
              <a:rPr lang="en-US" sz="2500" dirty="0" smtClean="0"/>
              <a:t>Communicating and understanding some patients is a tough job</a:t>
            </a:r>
          </a:p>
          <a:p>
            <a:r>
              <a:rPr lang="en-US" sz="2500" dirty="0" smtClean="0"/>
              <a:t>It takes a lot of patience to understand your patients and your co-workers in order to perform your job the right way </a:t>
            </a:r>
          </a:p>
          <a:p>
            <a:r>
              <a:rPr lang="en-US" sz="2500" dirty="0" smtClean="0"/>
              <a:t>I definitely will pursuit this career </a:t>
            </a:r>
            <a:endParaRPr lang="en-US" sz="25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35285"/>
            <a:ext cx="1510383" cy="1503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172525"/>
            <a:ext cx="2743200" cy="135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079631"/>
            <a:ext cx="2314575" cy="1540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875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Pathway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 smtClean="0"/>
              <a:t>My pathway in high school was Spanish </a:t>
            </a:r>
          </a:p>
          <a:p>
            <a:r>
              <a:rPr lang="en-US" sz="2500" dirty="0" smtClean="0"/>
              <a:t>I choose this as my pathway because I wanted to improve my language</a:t>
            </a:r>
          </a:p>
          <a:p>
            <a:r>
              <a:rPr lang="en-US" sz="2500" dirty="0" smtClean="0"/>
              <a:t>This will benefit me in my future and in my job </a:t>
            </a:r>
          </a:p>
          <a:p>
            <a:r>
              <a:rPr lang="en-US" sz="2500" dirty="0" smtClean="0"/>
              <a:t> It’s tough me that you never finish learning in life new things </a:t>
            </a:r>
          </a:p>
          <a:p>
            <a:endParaRPr lang="en-US" sz="25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61760"/>
            <a:ext cx="3124200" cy="986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81000"/>
            <a:ext cx="2257425" cy="97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912" y="47244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343400"/>
            <a:ext cx="1702158" cy="170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5354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Post-High School Plans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sz="2400" b="1" dirty="0" smtClean="0"/>
              <a:t>Plan A </a:t>
            </a:r>
          </a:p>
          <a:p>
            <a:r>
              <a:rPr lang="en-US" dirty="0" smtClean="0"/>
              <a:t>Attend to Porterville College for a year </a:t>
            </a:r>
          </a:p>
          <a:p>
            <a:r>
              <a:rPr lang="en-US" dirty="0" smtClean="0"/>
              <a:t>Be a full time student </a:t>
            </a:r>
          </a:p>
          <a:p>
            <a:r>
              <a:rPr lang="en-US" dirty="0" smtClean="0"/>
              <a:t>Receive my certificate </a:t>
            </a:r>
          </a:p>
          <a:p>
            <a:pPr lvl="2"/>
            <a:r>
              <a:rPr lang="en-US" dirty="0" smtClean="0"/>
              <a:t>Licensed Vocational Nurse</a:t>
            </a:r>
          </a:p>
          <a:p>
            <a:pPr lvl="1"/>
            <a:endParaRPr lang="en-US" dirty="0"/>
          </a:p>
          <a:p>
            <a:pPr marL="411480" lvl="1" indent="0">
              <a:buNone/>
            </a:pPr>
            <a:r>
              <a:rPr lang="en-US" sz="2400" b="1" dirty="0" smtClean="0"/>
              <a:t>Plan B </a:t>
            </a:r>
          </a:p>
          <a:p>
            <a:pPr lvl="1"/>
            <a:r>
              <a:rPr lang="en-US" dirty="0" smtClean="0"/>
              <a:t>Go back to Porterville College in 3 years </a:t>
            </a:r>
          </a:p>
          <a:p>
            <a:pPr lvl="1"/>
            <a:r>
              <a:rPr lang="en-US" dirty="0" smtClean="0"/>
              <a:t>Receive </a:t>
            </a:r>
            <a:r>
              <a:rPr lang="en-US" smtClean="0"/>
              <a:t>my </a:t>
            </a:r>
            <a:r>
              <a:rPr lang="en-US" smtClean="0"/>
              <a:t>associates </a:t>
            </a:r>
            <a:endParaRPr lang="en-US" dirty="0" smtClean="0"/>
          </a:p>
          <a:p>
            <a:pPr lvl="1"/>
            <a:r>
              <a:rPr lang="en-US" dirty="0" smtClean="0"/>
              <a:t>Enroll in RN Programs </a:t>
            </a:r>
          </a:p>
          <a:p>
            <a:pPr lvl="1"/>
            <a:r>
              <a:rPr lang="en-US" dirty="0" smtClean="0"/>
              <a:t>Receive my Bachelor's Degree in Nursing </a:t>
            </a:r>
          </a:p>
          <a:p>
            <a:pPr lvl="2"/>
            <a:r>
              <a:rPr lang="en-US" dirty="0" smtClean="0"/>
              <a:t>Registered Nurse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505" y="152401"/>
            <a:ext cx="2209801" cy="1373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62" y="1678548"/>
            <a:ext cx="1600547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399" y="3429000"/>
            <a:ext cx="280601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900593"/>
            <a:ext cx="1495023" cy="1866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8794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Leaving LHS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 you to all my teachers for always pushing me to not give up</a:t>
            </a:r>
          </a:p>
          <a:p>
            <a:r>
              <a:rPr lang="en-US" dirty="0" smtClean="0"/>
              <a:t>I’m very thankful I spent my 4 years at this school</a:t>
            </a:r>
          </a:p>
          <a:p>
            <a:r>
              <a:rPr lang="en-US" dirty="0" smtClean="0"/>
              <a:t>I learned how to stay on pace and take advantage of my time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32" y="3985876"/>
            <a:ext cx="4519794" cy="131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641626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4668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Your Attention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5000" dirty="0" smtClean="0"/>
              <a:t>Any Questions?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18554894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597</TotalTime>
  <Words>299</Words>
  <Application>Microsoft Office PowerPoint</Application>
  <PresentationFormat>On-screen Show (4:3)</PresentationFormat>
  <Paragraphs>51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Adjacency</vt:lpstr>
      <vt:lpstr>Senior Exit Interview </vt:lpstr>
      <vt:lpstr>About Me </vt:lpstr>
      <vt:lpstr>High School Experience </vt:lpstr>
      <vt:lpstr>Job Shadow </vt:lpstr>
      <vt:lpstr>Pathway</vt:lpstr>
      <vt:lpstr>Post-High School Plans </vt:lpstr>
      <vt:lpstr>Leaving LHS </vt:lpstr>
      <vt:lpstr>Thank You For Your Attention</vt:lpstr>
    </vt:vector>
  </TitlesOfParts>
  <Company>Lindsay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Senior Exit Interview</dc:title>
  <dc:creator>deysi</dc:creator>
  <cp:lastModifiedBy>deysi</cp:lastModifiedBy>
  <cp:revision>18</cp:revision>
  <dcterms:created xsi:type="dcterms:W3CDTF">2017-03-10T22:00:10Z</dcterms:created>
  <dcterms:modified xsi:type="dcterms:W3CDTF">2017-03-20T23:26:13Z</dcterms:modified>
</cp:coreProperties>
</file>